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6" r:id="rId7"/>
    <p:sldId id="267" r:id="rId8"/>
    <p:sldId id="268" r:id="rId9"/>
    <p:sldId id="259" r:id="rId10"/>
    <p:sldId id="271" r:id="rId11"/>
    <p:sldId id="260" r:id="rId12"/>
    <p:sldId id="269" r:id="rId13"/>
    <p:sldId id="263" r:id="rId14"/>
    <p:sldId id="270" r:id="rId15"/>
    <p:sldId id="261" r:id="rId16"/>
    <p:sldId id="262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>
      <p:cViewPr varScale="1">
        <p:scale>
          <a:sx n="47" d="100"/>
          <a:sy n="47" d="100"/>
        </p:scale>
        <p:origin x="77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CC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6047" y="1112519"/>
            <a:ext cx="8924544" cy="5163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409943" y="4126991"/>
            <a:ext cx="6903719" cy="4901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CC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6707" y="4811555"/>
            <a:ext cx="12214585" cy="662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60" dirty="0"/>
              <a:t>Đề</a:t>
            </a:r>
            <a:r>
              <a:rPr spc="-535" dirty="0"/>
              <a:t> </a:t>
            </a:r>
            <a:r>
              <a:rPr spc="-350" dirty="0"/>
              <a:t>tài:</a:t>
            </a:r>
            <a:r>
              <a:rPr spc="-535" dirty="0"/>
              <a:t> </a:t>
            </a:r>
            <a:r>
              <a:rPr spc="-145" dirty="0"/>
              <a:t>Xây</a:t>
            </a:r>
            <a:r>
              <a:rPr spc="-530" dirty="0"/>
              <a:t> </a:t>
            </a:r>
            <a:r>
              <a:rPr spc="55" dirty="0"/>
              <a:t>dựng</a:t>
            </a:r>
            <a:r>
              <a:rPr spc="-535" dirty="0"/>
              <a:t> </a:t>
            </a:r>
            <a:r>
              <a:rPr spc="-30" dirty="0"/>
              <a:t>website</a:t>
            </a:r>
            <a:r>
              <a:rPr spc="-530" dirty="0"/>
              <a:t> </a:t>
            </a:r>
            <a:r>
              <a:rPr spc="-130" dirty="0"/>
              <a:t>Quản</a:t>
            </a:r>
            <a:r>
              <a:rPr spc="-535" dirty="0"/>
              <a:t> </a:t>
            </a:r>
            <a:r>
              <a:rPr spc="-40" dirty="0"/>
              <a:t>Lý</a:t>
            </a:r>
            <a:r>
              <a:rPr spc="-530" dirty="0"/>
              <a:t> </a:t>
            </a:r>
            <a:r>
              <a:rPr spc="-155" dirty="0"/>
              <a:t>Xuất</a:t>
            </a:r>
            <a:r>
              <a:rPr spc="-535" dirty="0"/>
              <a:t> </a:t>
            </a:r>
            <a:r>
              <a:rPr spc="-70" dirty="0"/>
              <a:t>Nhập</a:t>
            </a:r>
            <a:r>
              <a:rPr spc="-530" dirty="0"/>
              <a:t> </a:t>
            </a:r>
            <a:r>
              <a:rPr spc="-65" dirty="0"/>
              <a:t>Kho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90335" y="0"/>
            <a:ext cx="16650969" cy="6867525"/>
            <a:chOff x="290335" y="0"/>
            <a:chExt cx="16650969" cy="6867525"/>
          </a:xfrm>
        </p:grpSpPr>
        <p:sp>
          <p:nvSpPr>
            <p:cNvPr id="15" name="object 15"/>
            <p:cNvSpPr/>
            <p:nvPr/>
          </p:nvSpPr>
          <p:spPr>
            <a:xfrm>
              <a:off x="2371343" y="0"/>
              <a:ext cx="14569440" cy="68671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97024" y="0"/>
              <a:ext cx="14569440" cy="68671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9636" y="1277674"/>
              <a:ext cx="1252220" cy="1464310"/>
            </a:xfrm>
            <a:custGeom>
              <a:avLst/>
              <a:gdLst/>
              <a:ahLst/>
              <a:cxnLst/>
              <a:rect l="l" t="t" r="r" b="b"/>
              <a:pathLst>
                <a:path w="1252220" h="1464310">
                  <a:moveTo>
                    <a:pt x="1065388" y="1410922"/>
                  </a:moveTo>
                  <a:lnTo>
                    <a:pt x="1035198" y="1428441"/>
                  </a:lnTo>
                  <a:lnTo>
                    <a:pt x="990304" y="1446633"/>
                  </a:lnTo>
                  <a:lnTo>
                    <a:pt x="943596" y="1458510"/>
                  </a:lnTo>
                  <a:lnTo>
                    <a:pt x="895763" y="1464169"/>
                  </a:lnTo>
                  <a:lnTo>
                    <a:pt x="847491" y="1463704"/>
                  </a:lnTo>
                  <a:lnTo>
                    <a:pt x="799468" y="1457209"/>
                  </a:lnTo>
                  <a:lnTo>
                    <a:pt x="752382" y="1444781"/>
                  </a:lnTo>
                  <a:lnTo>
                    <a:pt x="707835" y="1426784"/>
                  </a:lnTo>
                  <a:lnTo>
                    <a:pt x="666605" y="1403860"/>
                  </a:lnTo>
                  <a:lnTo>
                    <a:pt x="628468" y="1376622"/>
                  </a:lnTo>
                  <a:lnTo>
                    <a:pt x="593202" y="1345684"/>
                  </a:lnTo>
                  <a:lnTo>
                    <a:pt x="560583" y="1311657"/>
                  </a:lnTo>
                  <a:lnTo>
                    <a:pt x="530388" y="1275155"/>
                  </a:lnTo>
                  <a:lnTo>
                    <a:pt x="502393" y="1236791"/>
                  </a:lnTo>
                  <a:lnTo>
                    <a:pt x="476377" y="1197178"/>
                  </a:lnTo>
                  <a:lnTo>
                    <a:pt x="448807" y="1152208"/>
                  </a:lnTo>
                  <a:lnTo>
                    <a:pt x="422084" y="1106670"/>
                  </a:lnTo>
                  <a:lnTo>
                    <a:pt x="396165" y="1060624"/>
                  </a:lnTo>
                  <a:lnTo>
                    <a:pt x="371010" y="1014130"/>
                  </a:lnTo>
                  <a:lnTo>
                    <a:pt x="346576" y="967246"/>
                  </a:lnTo>
                  <a:lnTo>
                    <a:pt x="322822" y="920032"/>
                  </a:lnTo>
                  <a:lnTo>
                    <a:pt x="299706" y="872547"/>
                  </a:lnTo>
                  <a:lnTo>
                    <a:pt x="277187" y="824851"/>
                  </a:lnTo>
                  <a:lnTo>
                    <a:pt x="254823" y="775905"/>
                  </a:lnTo>
                  <a:lnTo>
                    <a:pt x="233142" y="726651"/>
                  </a:lnTo>
                  <a:lnTo>
                    <a:pt x="212143" y="677100"/>
                  </a:lnTo>
                  <a:lnTo>
                    <a:pt x="191827" y="627264"/>
                  </a:lnTo>
                  <a:lnTo>
                    <a:pt x="172196" y="577151"/>
                  </a:lnTo>
                  <a:lnTo>
                    <a:pt x="153251" y="526774"/>
                  </a:lnTo>
                  <a:lnTo>
                    <a:pt x="134991" y="476141"/>
                  </a:lnTo>
                  <a:lnTo>
                    <a:pt x="117419" y="425263"/>
                  </a:lnTo>
                  <a:lnTo>
                    <a:pt x="100505" y="374049"/>
                  </a:lnTo>
                  <a:lnTo>
                    <a:pt x="84285" y="322611"/>
                  </a:lnTo>
                  <a:lnTo>
                    <a:pt x="68758" y="270960"/>
                  </a:lnTo>
                  <a:lnTo>
                    <a:pt x="53919" y="219105"/>
                  </a:lnTo>
                  <a:lnTo>
                    <a:pt x="39725" y="166893"/>
                  </a:lnTo>
                  <a:lnTo>
                    <a:pt x="26298" y="114820"/>
                  </a:lnTo>
                  <a:lnTo>
                    <a:pt x="13510" y="62411"/>
                  </a:lnTo>
                  <a:lnTo>
                    <a:pt x="1400" y="9836"/>
                  </a:lnTo>
                  <a:lnTo>
                    <a:pt x="0" y="3571"/>
                  </a:lnTo>
                  <a:lnTo>
                    <a:pt x="664" y="3126"/>
                  </a:lnTo>
                  <a:lnTo>
                    <a:pt x="9847" y="0"/>
                  </a:lnTo>
                  <a:lnTo>
                    <a:pt x="11727" y="8415"/>
                  </a:lnTo>
                  <a:lnTo>
                    <a:pt x="12179" y="10293"/>
                  </a:lnTo>
                  <a:lnTo>
                    <a:pt x="12603" y="12176"/>
                  </a:lnTo>
                  <a:lnTo>
                    <a:pt x="21218" y="17680"/>
                  </a:lnTo>
                  <a:lnTo>
                    <a:pt x="25495" y="14819"/>
                  </a:lnTo>
                  <a:lnTo>
                    <a:pt x="27592" y="15604"/>
                  </a:lnTo>
                  <a:lnTo>
                    <a:pt x="76736" y="34833"/>
                  </a:lnTo>
                  <a:lnTo>
                    <a:pt x="125288" y="55494"/>
                  </a:lnTo>
                  <a:lnTo>
                    <a:pt x="173518" y="77578"/>
                  </a:lnTo>
                  <a:lnTo>
                    <a:pt x="220879" y="100597"/>
                  </a:lnTo>
                  <a:lnTo>
                    <a:pt x="267939" y="124623"/>
                  </a:lnTo>
                  <a:lnTo>
                    <a:pt x="314613" y="149407"/>
                  </a:lnTo>
                  <a:lnTo>
                    <a:pt x="360977" y="174780"/>
                  </a:lnTo>
                  <a:lnTo>
                    <a:pt x="407110" y="200572"/>
                  </a:lnTo>
                  <a:lnTo>
                    <a:pt x="453088" y="226616"/>
                  </a:lnTo>
                  <a:lnTo>
                    <a:pt x="545041" y="279060"/>
                  </a:lnTo>
                  <a:lnTo>
                    <a:pt x="590961" y="305660"/>
                  </a:lnTo>
                  <a:lnTo>
                    <a:pt x="636647" y="332672"/>
                  </a:lnTo>
                  <a:lnTo>
                    <a:pt x="682000" y="360229"/>
                  </a:lnTo>
                  <a:lnTo>
                    <a:pt x="726917" y="388462"/>
                  </a:lnTo>
                  <a:lnTo>
                    <a:pt x="771298" y="417503"/>
                  </a:lnTo>
                  <a:lnTo>
                    <a:pt x="815042" y="447483"/>
                  </a:lnTo>
                  <a:lnTo>
                    <a:pt x="858050" y="478534"/>
                  </a:lnTo>
                  <a:lnTo>
                    <a:pt x="898790" y="509709"/>
                  </a:lnTo>
                  <a:lnTo>
                    <a:pt x="938576" y="542178"/>
                  </a:lnTo>
                  <a:lnTo>
                    <a:pt x="977209" y="576013"/>
                  </a:lnTo>
                  <a:lnTo>
                    <a:pt x="1014492" y="611288"/>
                  </a:lnTo>
                  <a:lnTo>
                    <a:pt x="1050225" y="648074"/>
                  </a:lnTo>
                  <a:lnTo>
                    <a:pt x="1084213" y="686444"/>
                  </a:lnTo>
                  <a:lnTo>
                    <a:pt x="1116255" y="726470"/>
                  </a:lnTo>
                  <a:lnTo>
                    <a:pt x="1162915" y="794915"/>
                  </a:lnTo>
                  <a:lnTo>
                    <a:pt x="1198791" y="859064"/>
                  </a:lnTo>
                  <a:lnTo>
                    <a:pt x="1219653" y="907207"/>
                  </a:lnTo>
                  <a:lnTo>
                    <a:pt x="1235956" y="956874"/>
                  </a:lnTo>
                  <a:lnTo>
                    <a:pt x="1247006" y="1007847"/>
                  </a:lnTo>
                  <a:lnTo>
                    <a:pt x="1252112" y="1059907"/>
                  </a:lnTo>
                  <a:lnTo>
                    <a:pt x="1250581" y="1112835"/>
                  </a:lnTo>
                  <a:lnTo>
                    <a:pt x="1242571" y="1161740"/>
                  </a:lnTo>
                  <a:lnTo>
                    <a:pt x="1228243" y="1209412"/>
                  </a:lnTo>
                  <a:lnTo>
                    <a:pt x="1208047" y="1255124"/>
                  </a:lnTo>
                  <a:lnTo>
                    <a:pt x="1182433" y="1298150"/>
                  </a:lnTo>
                  <a:lnTo>
                    <a:pt x="1151852" y="1337762"/>
                  </a:lnTo>
                  <a:lnTo>
                    <a:pt x="1116754" y="1373235"/>
                  </a:lnTo>
                  <a:lnTo>
                    <a:pt x="1087208" y="1396325"/>
                  </a:lnTo>
                  <a:lnTo>
                    <a:pt x="1065388" y="1410922"/>
                  </a:lnTo>
                  <a:close/>
                </a:path>
                <a:path w="1252220" h="1464310">
                  <a:moveTo>
                    <a:pt x="25495" y="14819"/>
                  </a:moveTo>
                  <a:lnTo>
                    <a:pt x="21218" y="17680"/>
                  </a:lnTo>
                  <a:lnTo>
                    <a:pt x="22562" y="15822"/>
                  </a:lnTo>
                  <a:lnTo>
                    <a:pt x="24897" y="14596"/>
                  </a:lnTo>
                  <a:lnTo>
                    <a:pt x="25495" y="14819"/>
                  </a:lnTo>
                  <a:close/>
                </a:path>
              </a:pathLst>
            </a:custGeom>
            <a:solidFill>
              <a:srgbClr val="70B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334" y="680008"/>
              <a:ext cx="2246630" cy="2011680"/>
            </a:xfrm>
            <a:custGeom>
              <a:avLst/>
              <a:gdLst/>
              <a:ahLst/>
              <a:cxnLst/>
              <a:rect l="l" t="t" r="r" b="b"/>
              <a:pathLst>
                <a:path w="2246630" h="2011680">
                  <a:moveTo>
                    <a:pt x="797902" y="1458391"/>
                  </a:moveTo>
                  <a:lnTo>
                    <a:pt x="795782" y="1407236"/>
                  </a:lnTo>
                  <a:lnTo>
                    <a:pt x="791298" y="1356207"/>
                  </a:lnTo>
                  <a:lnTo>
                    <a:pt x="784682" y="1305369"/>
                  </a:lnTo>
                  <a:lnTo>
                    <a:pt x="776122" y="1254810"/>
                  </a:lnTo>
                  <a:lnTo>
                    <a:pt x="765810" y="1204569"/>
                  </a:lnTo>
                  <a:lnTo>
                    <a:pt x="753935" y="1154734"/>
                  </a:lnTo>
                  <a:lnTo>
                    <a:pt x="740244" y="1103566"/>
                  </a:lnTo>
                  <a:lnTo>
                    <a:pt x="725309" y="1052766"/>
                  </a:lnTo>
                  <a:lnTo>
                    <a:pt x="709282" y="1002296"/>
                  </a:lnTo>
                  <a:lnTo>
                    <a:pt x="692340" y="952106"/>
                  </a:lnTo>
                  <a:lnTo>
                    <a:pt x="674636" y="902169"/>
                  </a:lnTo>
                  <a:lnTo>
                    <a:pt x="656336" y="852449"/>
                  </a:lnTo>
                  <a:lnTo>
                    <a:pt x="637590" y="802894"/>
                  </a:lnTo>
                  <a:lnTo>
                    <a:pt x="599541" y="704303"/>
                  </a:lnTo>
                  <a:lnTo>
                    <a:pt x="580402" y="655142"/>
                  </a:lnTo>
                  <a:lnTo>
                    <a:pt x="560984" y="606082"/>
                  </a:lnTo>
                  <a:lnTo>
                    <a:pt x="541134" y="557212"/>
                  </a:lnTo>
                  <a:lnTo>
                    <a:pt x="520661" y="508584"/>
                  </a:lnTo>
                  <a:lnTo>
                    <a:pt x="499414" y="460311"/>
                  </a:lnTo>
                  <a:lnTo>
                    <a:pt x="477316" y="412623"/>
                  </a:lnTo>
                  <a:lnTo>
                    <a:pt x="453948" y="365112"/>
                  </a:lnTo>
                  <a:lnTo>
                    <a:pt x="429437" y="318503"/>
                  </a:lnTo>
                  <a:lnTo>
                    <a:pt x="403567" y="272643"/>
                  </a:lnTo>
                  <a:lnTo>
                    <a:pt x="402437" y="270713"/>
                  </a:lnTo>
                  <a:lnTo>
                    <a:pt x="402120" y="270154"/>
                  </a:lnTo>
                  <a:lnTo>
                    <a:pt x="399542" y="269633"/>
                  </a:lnTo>
                  <a:lnTo>
                    <a:pt x="397332" y="270230"/>
                  </a:lnTo>
                  <a:lnTo>
                    <a:pt x="394144" y="260540"/>
                  </a:lnTo>
                  <a:lnTo>
                    <a:pt x="394995" y="258813"/>
                  </a:lnTo>
                  <a:lnTo>
                    <a:pt x="395833" y="257073"/>
                  </a:lnTo>
                  <a:lnTo>
                    <a:pt x="399669" y="249364"/>
                  </a:lnTo>
                  <a:lnTo>
                    <a:pt x="390613" y="245999"/>
                  </a:lnTo>
                  <a:lnTo>
                    <a:pt x="389813" y="245922"/>
                  </a:lnTo>
                  <a:lnTo>
                    <a:pt x="386956" y="251663"/>
                  </a:lnTo>
                  <a:lnTo>
                    <a:pt x="363258" y="300037"/>
                  </a:lnTo>
                  <a:lnTo>
                    <a:pt x="340182" y="348716"/>
                  </a:lnTo>
                  <a:lnTo>
                    <a:pt x="317817" y="397535"/>
                  </a:lnTo>
                  <a:lnTo>
                    <a:pt x="295948" y="446938"/>
                  </a:lnTo>
                  <a:lnTo>
                    <a:pt x="274815" y="496481"/>
                  </a:lnTo>
                  <a:lnTo>
                    <a:pt x="254330" y="546303"/>
                  </a:lnTo>
                  <a:lnTo>
                    <a:pt x="234518" y="596379"/>
                  </a:lnTo>
                  <a:lnTo>
                    <a:pt x="215379" y="646734"/>
                  </a:lnTo>
                  <a:lnTo>
                    <a:pt x="196964" y="697242"/>
                  </a:lnTo>
                  <a:lnTo>
                    <a:pt x="179235" y="747991"/>
                  </a:lnTo>
                  <a:lnTo>
                    <a:pt x="162191" y="798969"/>
                  </a:lnTo>
                  <a:lnTo>
                    <a:pt x="145846" y="850176"/>
                  </a:lnTo>
                  <a:lnTo>
                    <a:pt x="130200" y="901611"/>
                  </a:lnTo>
                  <a:lnTo>
                    <a:pt x="115265" y="953236"/>
                  </a:lnTo>
                  <a:lnTo>
                    <a:pt x="101053" y="1005078"/>
                  </a:lnTo>
                  <a:lnTo>
                    <a:pt x="87541" y="1057097"/>
                  </a:lnTo>
                  <a:lnTo>
                    <a:pt x="74955" y="1108265"/>
                  </a:lnTo>
                  <a:lnTo>
                    <a:pt x="62953" y="1159624"/>
                  </a:lnTo>
                  <a:lnTo>
                    <a:pt x="51612" y="1211186"/>
                  </a:lnTo>
                  <a:lnTo>
                    <a:pt x="41008" y="1262926"/>
                  </a:lnTo>
                  <a:lnTo>
                    <a:pt x="31203" y="1314805"/>
                  </a:lnTo>
                  <a:lnTo>
                    <a:pt x="22275" y="1366824"/>
                  </a:lnTo>
                  <a:lnTo>
                    <a:pt x="14287" y="1418958"/>
                  </a:lnTo>
                  <a:lnTo>
                    <a:pt x="7302" y="1471180"/>
                  </a:lnTo>
                  <a:lnTo>
                    <a:pt x="2489" y="1518285"/>
                  </a:lnTo>
                  <a:lnTo>
                    <a:pt x="0" y="1565656"/>
                  </a:lnTo>
                  <a:lnTo>
                    <a:pt x="368" y="1612976"/>
                  </a:lnTo>
                  <a:lnTo>
                    <a:pt x="4165" y="1659902"/>
                  </a:lnTo>
                  <a:lnTo>
                    <a:pt x="11950" y="1706105"/>
                  </a:lnTo>
                  <a:lnTo>
                    <a:pt x="24282" y="1751241"/>
                  </a:lnTo>
                  <a:lnTo>
                    <a:pt x="41719" y="1794992"/>
                  </a:lnTo>
                  <a:lnTo>
                    <a:pt x="64808" y="1837004"/>
                  </a:lnTo>
                  <a:lnTo>
                    <a:pt x="93357" y="1876310"/>
                  </a:lnTo>
                  <a:lnTo>
                    <a:pt x="126377" y="1911604"/>
                  </a:lnTo>
                  <a:lnTo>
                    <a:pt x="163360" y="1942388"/>
                  </a:lnTo>
                  <a:lnTo>
                    <a:pt x="203873" y="1968144"/>
                  </a:lnTo>
                  <a:lnTo>
                    <a:pt x="247408" y="1988375"/>
                  </a:lnTo>
                  <a:lnTo>
                    <a:pt x="293522" y="2002561"/>
                  </a:lnTo>
                  <a:lnTo>
                    <a:pt x="341731" y="2010206"/>
                  </a:lnTo>
                  <a:lnTo>
                    <a:pt x="391223" y="2011172"/>
                  </a:lnTo>
                  <a:lnTo>
                    <a:pt x="440639" y="2005799"/>
                  </a:lnTo>
                  <a:lnTo>
                    <a:pt x="489165" y="1994369"/>
                  </a:lnTo>
                  <a:lnTo>
                    <a:pt x="536003" y="1977161"/>
                  </a:lnTo>
                  <a:lnTo>
                    <a:pt x="580339" y="1954466"/>
                  </a:lnTo>
                  <a:lnTo>
                    <a:pt x="621385" y="1926539"/>
                  </a:lnTo>
                  <a:lnTo>
                    <a:pt x="658317" y="1893684"/>
                  </a:lnTo>
                  <a:lnTo>
                    <a:pt x="692772" y="1853628"/>
                  </a:lnTo>
                  <a:lnTo>
                    <a:pt x="721563" y="1810067"/>
                  </a:lnTo>
                  <a:lnTo>
                    <a:pt x="745083" y="1763598"/>
                  </a:lnTo>
                  <a:lnTo>
                    <a:pt x="763714" y="1714830"/>
                  </a:lnTo>
                  <a:lnTo>
                    <a:pt x="777875" y="1664373"/>
                  </a:lnTo>
                  <a:lnTo>
                    <a:pt x="787946" y="1612836"/>
                  </a:lnTo>
                  <a:lnTo>
                    <a:pt x="794334" y="1560804"/>
                  </a:lnTo>
                  <a:lnTo>
                    <a:pt x="797483" y="1509598"/>
                  </a:lnTo>
                  <a:lnTo>
                    <a:pt x="797902" y="1458391"/>
                  </a:lnTo>
                  <a:close/>
                </a:path>
                <a:path w="2246630" h="2011680">
                  <a:moveTo>
                    <a:pt x="2246376" y="486498"/>
                  </a:moveTo>
                  <a:lnTo>
                    <a:pt x="2245410" y="436664"/>
                  </a:lnTo>
                  <a:lnTo>
                    <a:pt x="2238451" y="387248"/>
                  </a:lnTo>
                  <a:lnTo>
                    <a:pt x="2225598" y="339128"/>
                  </a:lnTo>
                  <a:lnTo>
                    <a:pt x="2206942" y="293128"/>
                  </a:lnTo>
                  <a:lnTo>
                    <a:pt x="2182596" y="250113"/>
                  </a:lnTo>
                  <a:lnTo>
                    <a:pt x="2150681" y="207987"/>
                  </a:lnTo>
                  <a:lnTo>
                    <a:pt x="2114156" y="170675"/>
                  </a:lnTo>
                  <a:lnTo>
                    <a:pt x="2073681" y="137909"/>
                  </a:lnTo>
                  <a:lnTo>
                    <a:pt x="2029929" y="109435"/>
                  </a:lnTo>
                  <a:lnTo>
                    <a:pt x="1983574" y="84975"/>
                  </a:lnTo>
                  <a:lnTo>
                    <a:pt x="1935302" y="64274"/>
                  </a:lnTo>
                  <a:lnTo>
                    <a:pt x="1885784" y="47091"/>
                  </a:lnTo>
                  <a:lnTo>
                    <a:pt x="1836394" y="33223"/>
                  </a:lnTo>
                  <a:lnTo>
                    <a:pt x="1786420" y="22034"/>
                  </a:lnTo>
                  <a:lnTo>
                    <a:pt x="1735963" y="13347"/>
                  </a:lnTo>
                  <a:lnTo>
                    <a:pt x="1685137" y="6985"/>
                  </a:lnTo>
                  <a:lnTo>
                    <a:pt x="1634058" y="2755"/>
                  </a:lnTo>
                  <a:lnTo>
                    <a:pt x="1582813" y="482"/>
                  </a:lnTo>
                  <a:lnTo>
                    <a:pt x="1531531" y="0"/>
                  </a:lnTo>
                  <a:lnTo>
                    <a:pt x="1480312" y="1104"/>
                  </a:lnTo>
                  <a:lnTo>
                    <a:pt x="1427416" y="3733"/>
                  </a:lnTo>
                  <a:lnTo>
                    <a:pt x="1374609" y="7645"/>
                  </a:lnTo>
                  <a:lnTo>
                    <a:pt x="1321892" y="12674"/>
                  </a:lnTo>
                  <a:lnTo>
                    <a:pt x="1269263" y="18681"/>
                  </a:lnTo>
                  <a:lnTo>
                    <a:pt x="1216723" y="25476"/>
                  </a:lnTo>
                  <a:lnTo>
                    <a:pt x="1164259" y="32905"/>
                  </a:lnTo>
                  <a:lnTo>
                    <a:pt x="1111872" y="40805"/>
                  </a:lnTo>
                  <a:lnTo>
                    <a:pt x="1007478" y="57251"/>
                  </a:lnTo>
                  <a:lnTo>
                    <a:pt x="955395" y="65608"/>
                  </a:lnTo>
                  <a:lnTo>
                    <a:pt x="903351" y="74269"/>
                  </a:lnTo>
                  <a:lnTo>
                    <a:pt x="851382" y="83388"/>
                  </a:lnTo>
                  <a:lnTo>
                    <a:pt x="799541" y="93167"/>
                  </a:lnTo>
                  <a:lnTo>
                    <a:pt x="747877" y="103771"/>
                  </a:lnTo>
                  <a:lnTo>
                    <a:pt x="696607" y="115354"/>
                  </a:lnTo>
                  <a:lnTo>
                    <a:pt x="645248" y="128193"/>
                  </a:lnTo>
                  <a:lnTo>
                    <a:pt x="594525" y="142354"/>
                  </a:lnTo>
                  <a:lnTo>
                    <a:pt x="544233" y="157988"/>
                  </a:lnTo>
                  <a:lnTo>
                    <a:pt x="542112" y="158686"/>
                  </a:lnTo>
                  <a:lnTo>
                    <a:pt x="541502" y="158877"/>
                  </a:lnTo>
                  <a:lnTo>
                    <a:pt x="540461" y="161290"/>
                  </a:lnTo>
                  <a:lnTo>
                    <a:pt x="540575" y="163563"/>
                  </a:lnTo>
                  <a:lnTo>
                    <a:pt x="530428" y="164655"/>
                  </a:lnTo>
                  <a:lnTo>
                    <a:pt x="528916" y="163449"/>
                  </a:lnTo>
                  <a:lnTo>
                    <a:pt x="527392" y="162267"/>
                  </a:lnTo>
                  <a:lnTo>
                    <a:pt x="520661" y="156895"/>
                  </a:lnTo>
                  <a:lnTo>
                    <a:pt x="515467" y="165049"/>
                  </a:lnTo>
                  <a:lnTo>
                    <a:pt x="515226" y="165798"/>
                  </a:lnTo>
                  <a:lnTo>
                    <a:pt x="520242" y="169799"/>
                  </a:lnTo>
                  <a:lnTo>
                    <a:pt x="562546" y="203161"/>
                  </a:lnTo>
                  <a:lnTo>
                    <a:pt x="605269" y="235953"/>
                  </a:lnTo>
                  <a:lnTo>
                    <a:pt x="648284" y="268097"/>
                  </a:lnTo>
                  <a:lnTo>
                    <a:pt x="691984" y="299872"/>
                  </a:lnTo>
                  <a:lnTo>
                    <a:pt x="735965" y="330974"/>
                  </a:lnTo>
                  <a:lnTo>
                    <a:pt x="780364" y="361480"/>
                  </a:lnTo>
                  <a:lnTo>
                    <a:pt x="825157" y="391388"/>
                  </a:lnTo>
                  <a:lnTo>
                    <a:pt x="870343" y="420687"/>
                  </a:lnTo>
                  <a:lnTo>
                    <a:pt x="915847" y="449326"/>
                  </a:lnTo>
                  <a:lnTo>
                    <a:pt x="961720" y="477342"/>
                  </a:lnTo>
                  <a:lnTo>
                    <a:pt x="1007986" y="504723"/>
                  </a:lnTo>
                  <a:lnTo>
                    <a:pt x="1054608" y="531482"/>
                  </a:lnTo>
                  <a:lnTo>
                    <a:pt x="1101585" y="557593"/>
                  </a:lnTo>
                  <a:lnTo>
                    <a:pt x="1148918" y="583069"/>
                  </a:lnTo>
                  <a:lnTo>
                    <a:pt x="1196606" y="607872"/>
                  </a:lnTo>
                  <a:lnTo>
                    <a:pt x="1244625" y="632028"/>
                  </a:lnTo>
                  <a:lnTo>
                    <a:pt x="1291983" y="655104"/>
                  </a:lnTo>
                  <a:lnTo>
                    <a:pt x="1339672" y="677646"/>
                  </a:lnTo>
                  <a:lnTo>
                    <a:pt x="1387690" y="699579"/>
                  </a:lnTo>
                  <a:lnTo>
                    <a:pt x="1436039" y="720839"/>
                  </a:lnTo>
                  <a:lnTo>
                    <a:pt x="1484693" y="741337"/>
                  </a:lnTo>
                  <a:lnTo>
                    <a:pt x="1533664" y="761022"/>
                  </a:lnTo>
                  <a:lnTo>
                    <a:pt x="1582953" y="779805"/>
                  </a:lnTo>
                  <a:lnTo>
                    <a:pt x="1632534" y="797623"/>
                  </a:lnTo>
                  <a:lnTo>
                    <a:pt x="1677568" y="812241"/>
                  </a:lnTo>
                  <a:lnTo>
                    <a:pt x="1723351" y="824649"/>
                  </a:lnTo>
                  <a:lnTo>
                    <a:pt x="1769694" y="834237"/>
                  </a:lnTo>
                  <a:lnTo>
                    <a:pt x="1816366" y="840409"/>
                  </a:lnTo>
                  <a:lnTo>
                    <a:pt x="1863166" y="842518"/>
                  </a:lnTo>
                  <a:lnTo>
                    <a:pt x="1909902" y="839965"/>
                  </a:lnTo>
                  <a:lnTo>
                    <a:pt x="1956333" y="832129"/>
                  </a:lnTo>
                  <a:lnTo>
                    <a:pt x="2002269" y="818400"/>
                  </a:lnTo>
                  <a:lnTo>
                    <a:pt x="2046706" y="798753"/>
                  </a:lnTo>
                  <a:lnTo>
                    <a:pt x="2088159" y="773912"/>
                  </a:lnTo>
                  <a:lnTo>
                    <a:pt x="2126030" y="744220"/>
                  </a:lnTo>
                  <a:lnTo>
                    <a:pt x="2159736" y="710044"/>
                  </a:lnTo>
                  <a:lnTo>
                    <a:pt x="2188680" y="671741"/>
                  </a:lnTo>
                  <a:lnTo>
                    <a:pt x="2212251" y="629640"/>
                  </a:lnTo>
                  <a:lnTo>
                    <a:pt x="2229878" y="584123"/>
                  </a:lnTo>
                  <a:lnTo>
                    <a:pt x="2241232" y="535940"/>
                  </a:lnTo>
                  <a:lnTo>
                    <a:pt x="2246376" y="4864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460532" y="5972282"/>
            <a:ext cx="8504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Thành viên nhóm:</a:t>
            </a:r>
          </a:p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Nguyễn Dương Thái Ngọc (Nhóm trưởng)</a:t>
            </a:r>
          </a:p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Nguyễn Hùng Cường</a:t>
            </a:r>
          </a:p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Huỳnh Thị Hồng Gấm</a:t>
            </a:r>
          </a:p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Nguyễn Lưu Ngọc Yến</a:t>
            </a:r>
          </a:p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Phan Hồng Phát</a:t>
            </a:r>
            <a:endParaRPr lang="en-US" sz="32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9632" y="5972282"/>
            <a:ext cx="5234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Giáo viên hướng dẫn:</a:t>
            </a:r>
          </a:p>
          <a:p>
            <a:r>
              <a:rPr lang="en-US" sz="3200" b="1" i="1" smtClean="0">
                <a:latin typeface="Arial" panose="020B0604020202020204" pitchFamily="34" charset="0"/>
                <a:cs typeface="Arial" panose="020B0604020202020204" pitchFamily="34" charset="0"/>
              </a:rPr>
              <a:t>Nguyễn Trung Kiên</a:t>
            </a:r>
            <a:endParaRPr lang="en-US" sz="32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19100"/>
            <a:ext cx="12214585" cy="662304"/>
          </a:xfrm>
        </p:spPr>
        <p:txBody>
          <a:bodyPr/>
          <a:lstStyle/>
          <a:p>
            <a:r>
              <a:rPr lang="en-US" smtClean="0"/>
              <a:t>Trang sản phẩm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62100"/>
            <a:ext cx="168402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412" y="3619384"/>
            <a:ext cx="632841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70604" algn="l"/>
              </a:tabLst>
            </a:pPr>
            <a:r>
              <a:rPr sz="10000" spc="-61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0" spc="-15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90">
                <a:latin typeface="Arial" panose="020B0604020202020204" pitchFamily="34" charset="0"/>
                <a:cs typeface="Arial" panose="020B0604020202020204" pitchFamily="34" charset="0"/>
              </a:rPr>
              <a:t>ồ</a:t>
            </a:r>
            <a:r>
              <a:rPr sz="10000" spc="-154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2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0000" spc="2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490" smtClean="0"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sz="10000" spc="-9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10000" spc="-26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9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sz="1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67600" y="4081548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29600" y="3940542"/>
            <a:ext cx="9769475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spc="-5" dirty="0">
                <a:latin typeface="Arial" panose="020B0604020202020204" pitchFamily="34" charset="0"/>
                <a:cs typeface="Arial" panose="020B0604020202020204" pitchFamily="34" charset="0"/>
              </a:rPr>
              <a:t>Liệt </a:t>
            </a:r>
            <a:r>
              <a:rPr sz="4100" spc="-5">
                <a:latin typeface="Arial" panose="020B0604020202020204" pitchFamily="34" charset="0"/>
                <a:cs typeface="Arial" panose="020B0604020202020204" pitchFamily="34" charset="0"/>
              </a:rPr>
              <a:t>kê </a:t>
            </a:r>
            <a:r>
              <a:rPr lang="en-US" sz="4100" spc="-5" smtClean="0">
                <a:latin typeface="Arial" panose="020B0604020202020204" pitchFamily="34" charset="0"/>
                <a:cs typeface="Arial" panose="020B0604020202020204" pitchFamily="34" charset="0"/>
              </a:rPr>
              <a:t>số lượng của các</a:t>
            </a:r>
            <a:r>
              <a:rPr sz="4100" spc="-5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5" dirty="0">
                <a:latin typeface="Arial" panose="020B0604020202020204" pitchFamily="34" charset="0"/>
                <a:cs typeface="Arial" panose="020B0604020202020204" pitchFamily="34" charset="0"/>
              </a:rPr>
              <a:t>sản phẩm còn tồn trong</a:t>
            </a:r>
            <a:r>
              <a:rPr sz="41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100" spc="-5" dirty="0">
                <a:latin typeface="Arial" panose="020B0604020202020204" pitchFamily="34" charset="0"/>
                <a:cs typeface="Arial" panose="020B0604020202020204" pitchFamily="34" charset="0"/>
              </a:rPr>
              <a:t>kho.</a:t>
            </a:r>
            <a:endParaRPr sz="4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9100"/>
            <a:ext cx="12214585" cy="662304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tồn kho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85900"/>
            <a:ext cx="175260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23412" y="3619384"/>
            <a:ext cx="632841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  <a:tabLst>
                <a:tab pos="3570604" algn="l"/>
              </a:tabLst>
            </a:pPr>
            <a:r>
              <a:rPr lang="pt-BR" sz="10000" kern="0" smtClean="0">
                <a:latin typeface="Arial" panose="020B0604020202020204" pitchFamily="34" charset="0"/>
                <a:cs typeface="Arial" panose="020B0604020202020204" pitchFamily="34" charset="0"/>
              </a:rPr>
              <a:t>Thống kê</a:t>
            </a:r>
            <a:endParaRPr lang="pt-BR" sz="10000" ker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457440" y="3440314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8219439" y="3314700"/>
            <a:ext cx="9769475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100" spc="-5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sz="4100" spc="-5" smtClean="0">
                <a:latin typeface="Arial" panose="020B0604020202020204" pitchFamily="34" charset="0"/>
                <a:cs typeface="Arial" panose="020B0604020202020204" pitchFamily="34" charset="0"/>
              </a:rPr>
              <a:t> kê</a:t>
            </a:r>
            <a:r>
              <a:rPr lang="en-US" sz="4100" spc="-5" smtClean="0">
                <a:latin typeface="Arial" panose="020B0604020202020204" pitchFamily="34" charset="0"/>
                <a:cs typeface="Arial" panose="020B0604020202020204" pitchFamily="34" charset="0"/>
              </a:rPr>
              <a:t> có bao nhiêu phiếu nhập trong khoản thời gian mà người dùng chọn</a:t>
            </a:r>
            <a:endParaRPr sz="4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7457440" y="5449106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8219439" y="5208108"/>
            <a:ext cx="9769475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100" spc="-5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sz="4100" spc="-5" smtClean="0">
                <a:latin typeface="Arial" panose="020B0604020202020204" pitchFamily="34" charset="0"/>
                <a:cs typeface="Arial" panose="020B0604020202020204" pitchFamily="34" charset="0"/>
              </a:rPr>
              <a:t> kê</a:t>
            </a:r>
            <a:r>
              <a:rPr lang="en-US" sz="4100" spc="-5" smtClean="0">
                <a:latin typeface="Arial" panose="020B0604020202020204" pitchFamily="34" charset="0"/>
                <a:cs typeface="Arial" panose="020B0604020202020204" pitchFamily="34" charset="0"/>
              </a:rPr>
              <a:t> có bao nhiêu phiếu xuất trong khoản thời gian mà người dùng chọn</a:t>
            </a:r>
            <a:endParaRPr sz="4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342900"/>
            <a:ext cx="12214585" cy="662304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thống kê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2857500"/>
            <a:ext cx="8397240" cy="510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27" y="2857500"/>
            <a:ext cx="8464673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1829464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 kê số lượng phiếu nhập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6600" y="1931728"/>
            <a:ext cx="5646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Thống kê số lượng phiếu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636" y="2019300"/>
            <a:ext cx="3646320" cy="612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0" spc="-40" dirty="0">
                <a:latin typeface="Verdana"/>
                <a:cs typeface="Verdana"/>
              </a:rPr>
              <a:t>P</a:t>
            </a:r>
            <a:r>
              <a:rPr sz="10000" spc="-195" dirty="0">
                <a:latin typeface="Verdana"/>
                <a:cs typeface="Verdana"/>
              </a:rPr>
              <a:t>h</a:t>
            </a:r>
            <a:r>
              <a:rPr sz="10000" spc="-415" dirty="0">
                <a:latin typeface="Verdana"/>
                <a:cs typeface="Verdana"/>
              </a:rPr>
              <a:t>â</a:t>
            </a:r>
            <a:r>
              <a:rPr sz="10000" spc="15" dirty="0">
                <a:latin typeface="Verdana"/>
                <a:cs typeface="Verdana"/>
              </a:rPr>
              <a:t>n  </a:t>
            </a:r>
            <a:r>
              <a:rPr sz="10000" spc="-20" dirty="0">
                <a:latin typeface="Verdana"/>
                <a:cs typeface="Verdana"/>
              </a:rPr>
              <a:t>công  công  </a:t>
            </a:r>
            <a:r>
              <a:rPr sz="10000" spc="-105" dirty="0">
                <a:latin typeface="Verdana"/>
                <a:cs typeface="Verdana"/>
              </a:rPr>
              <a:t>việc</a:t>
            </a:r>
            <a:endParaRPr sz="10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72175" y="3253277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40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05640" y="3120257"/>
            <a:ext cx="5467269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vi-VN" sz="3500" b="1" spc="-60" smtClean="0">
                <a:latin typeface="Arial"/>
                <a:cs typeface="Arial"/>
              </a:rPr>
              <a:t>Hùng</a:t>
            </a:r>
            <a:r>
              <a:rPr lang="en-US" sz="3500" b="1" spc="-60" smtClean="0">
                <a:latin typeface="Arial"/>
                <a:cs typeface="Arial"/>
              </a:rPr>
              <a:t> </a:t>
            </a:r>
            <a:r>
              <a:rPr lang="vi-VN" sz="3500" b="1" spc="-25" smtClean="0">
                <a:latin typeface="Arial"/>
                <a:cs typeface="Arial"/>
              </a:rPr>
              <a:t>C</a:t>
            </a:r>
            <a:r>
              <a:rPr lang="vi-VN" sz="3500" b="1" spc="-25" smtClean="0">
                <a:latin typeface="Noto Sans"/>
                <a:cs typeface="Noto Sans"/>
              </a:rPr>
              <a:t>ườ</a:t>
            </a:r>
            <a:r>
              <a:rPr lang="vi-VN" sz="3500" b="1" spc="-25" smtClean="0">
                <a:latin typeface="Arial"/>
                <a:cs typeface="Arial"/>
              </a:rPr>
              <a:t>ng</a:t>
            </a:r>
            <a:r>
              <a:rPr lang="vi-VN" sz="3500">
                <a:latin typeface="Arial"/>
                <a:cs typeface="Arial"/>
              </a:rPr>
              <a:t/>
            </a:r>
            <a:br>
              <a:rPr lang="vi-VN" sz="3500">
                <a:latin typeface="Arial"/>
                <a:cs typeface="Arial"/>
              </a:rPr>
            </a:br>
            <a:r>
              <a:rPr lang="en-US" sz="2800" smtClean="0">
                <a:latin typeface="Arial"/>
                <a:cs typeface="Arial"/>
              </a:rPr>
              <a:t>Xử lý BackEnd của website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9476" y="4750918"/>
            <a:ext cx="4799844" cy="1426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630" algn="l"/>
              </a:tabLst>
            </a:pPr>
            <a:r>
              <a:rPr lang="en-US" sz="3500" b="1" spc="-15">
                <a:latin typeface="Arial"/>
                <a:cs typeface="Arial"/>
              </a:rPr>
              <a:t>Thái</a:t>
            </a:r>
            <a:r>
              <a:rPr lang="en-US" sz="3500" b="1" spc="-145">
                <a:latin typeface="Arial"/>
                <a:cs typeface="Arial"/>
              </a:rPr>
              <a:t> </a:t>
            </a:r>
            <a:r>
              <a:rPr lang="en-US" sz="3500" b="1" spc="-5">
                <a:latin typeface="Arial"/>
                <a:cs typeface="Arial"/>
              </a:rPr>
              <a:t>Ng</a:t>
            </a:r>
            <a:r>
              <a:rPr lang="en-US" sz="3500" b="1" spc="-5">
                <a:latin typeface="Noto Sans"/>
                <a:cs typeface="Noto Sans"/>
              </a:rPr>
              <a:t>ọ</a:t>
            </a:r>
            <a:r>
              <a:rPr lang="en-US" sz="3500" b="1" spc="-5">
                <a:latin typeface="Arial"/>
                <a:cs typeface="Arial"/>
              </a:rPr>
              <a:t>c </a:t>
            </a:r>
            <a:r>
              <a:rPr lang="en-US" sz="3500" b="1" spc="-585" smtClean="0">
                <a:latin typeface="Arial"/>
                <a:cs typeface="Arial"/>
              </a:rPr>
              <a:t>&amp;    </a:t>
            </a:r>
            <a:r>
              <a:rPr lang="en-US" sz="3500" b="1" spc="-5" smtClean="0">
                <a:latin typeface="Arial"/>
                <a:cs typeface="Arial"/>
              </a:rPr>
              <a:t>Ng</a:t>
            </a:r>
            <a:r>
              <a:rPr lang="en-US" sz="3500" b="1" spc="-5" smtClean="0">
                <a:latin typeface="Noto Sans"/>
                <a:cs typeface="Noto Sans"/>
              </a:rPr>
              <a:t>ọ</a:t>
            </a:r>
            <a:r>
              <a:rPr lang="en-US" sz="3500" b="1" spc="-5" smtClean="0">
                <a:latin typeface="Arial"/>
                <a:cs typeface="Arial"/>
              </a:rPr>
              <a:t>c </a:t>
            </a:r>
            <a:r>
              <a:rPr lang="en-US" sz="3500" b="1" spc="-405" smtClean="0">
                <a:latin typeface="Arial"/>
                <a:cs typeface="Arial"/>
              </a:rPr>
              <a:t>Yế </a:t>
            </a:r>
            <a:r>
              <a:rPr lang="en-US" sz="3500" b="1" spc="-10" smtClean="0">
                <a:latin typeface="Arial"/>
                <a:cs typeface="Arial"/>
              </a:rPr>
              <a:t>n  </a:t>
            </a:r>
            <a:endParaRPr lang="en-US" sz="3500" b="1" spc="165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630" algn="l"/>
              </a:tabLst>
            </a:pPr>
            <a:r>
              <a:rPr lang="en-US" sz="2800" spc="165" smtClean="0">
                <a:latin typeface="Arial"/>
                <a:cs typeface="Arial"/>
              </a:rPr>
              <a:t>Phân tích các chức năng nghiệp vụ của website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67724" y="3235034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5" h="358140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39636" y="3079423"/>
            <a:ext cx="4573179" cy="1426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pt-BR" sz="3500" b="1" spc="-585" smtClean="0">
                <a:latin typeface="Arial"/>
                <a:cs typeface="Arial"/>
              </a:rPr>
              <a:t>H </a:t>
            </a:r>
            <a:r>
              <a:rPr lang="pt-BR" sz="3500" b="1" spc="-585">
                <a:latin typeface="Arial"/>
                <a:cs typeface="Arial"/>
              </a:rPr>
              <a:t>ồ n g  G ấ m </a:t>
            </a:r>
            <a:endParaRPr lang="en-US" sz="3500" b="1" spc="-5" smtClean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-5" smtClean="0">
                <a:latin typeface="Arial"/>
                <a:cs typeface="Arial"/>
              </a:rPr>
              <a:t>Thiết kế FrontEnd của website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72175" y="4872011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5" h="358140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115800" y="4732579"/>
            <a:ext cx="5172710" cy="995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500" b="1" spc="-585" smtClean="0">
                <a:latin typeface="Arial"/>
                <a:cs typeface="Arial"/>
              </a:rPr>
              <a:t>H</a:t>
            </a:r>
            <a:r>
              <a:rPr lang="en-US" sz="3500" b="1" spc="-585" smtClean="0">
                <a:latin typeface="Arial"/>
                <a:cs typeface="Arial"/>
              </a:rPr>
              <a:t> </a:t>
            </a:r>
            <a:r>
              <a:rPr sz="3500" b="1" spc="-585" smtClean="0">
                <a:latin typeface="Arial"/>
                <a:cs typeface="Arial"/>
              </a:rPr>
              <a:t>ồ </a:t>
            </a:r>
            <a:r>
              <a:rPr sz="3500" b="1" spc="-85">
                <a:latin typeface="Arial"/>
                <a:cs typeface="Arial"/>
              </a:rPr>
              <a:t>ng</a:t>
            </a:r>
            <a:r>
              <a:rPr sz="3500" b="1" spc="-30">
                <a:latin typeface="Arial"/>
                <a:cs typeface="Arial"/>
              </a:rPr>
              <a:t> </a:t>
            </a:r>
            <a:r>
              <a:rPr sz="3500" b="1" spc="35" smtClean="0">
                <a:latin typeface="Arial"/>
                <a:cs typeface="Arial"/>
              </a:rPr>
              <a:t>Phá</a:t>
            </a:r>
            <a:r>
              <a:rPr lang="en-US" sz="3500" b="1" spc="35" smtClean="0">
                <a:latin typeface="Arial"/>
                <a:cs typeface="Arial"/>
              </a:rPr>
              <a:t>t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800" spc="35" smtClean="0">
                <a:latin typeface="Arial"/>
                <a:cs typeface="Arial"/>
              </a:rPr>
              <a:t>Thiết kế cơ sở dữ liệu website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4838627" y="4851248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5" h="358140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44000" y="5809503"/>
            <a:ext cx="819150" cy="799465"/>
          </a:xfrm>
          <a:custGeom>
            <a:avLst/>
            <a:gdLst/>
            <a:ahLst/>
            <a:cxnLst/>
            <a:rect l="l" t="t" r="r" b="b"/>
            <a:pathLst>
              <a:path w="819150" h="799465">
                <a:moveTo>
                  <a:pt x="469952" y="624601"/>
                </a:moveTo>
                <a:lnTo>
                  <a:pt x="305079" y="624601"/>
                </a:lnTo>
                <a:lnTo>
                  <a:pt x="692646" y="30317"/>
                </a:lnTo>
                <a:lnTo>
                  <a:pt x="711846" y="10791"/>
                </a:lnTo>
                <a:lnTo>
                  <a:pt x="736239" y="467"/>
                </a:lnTo>
                <a:lnTo>
                  <a:pt x="762749" y="0"/>
                </a:lnTo>
                <a:lnTo>
                  <a:pt x="788304" y="10042"/>
                </a:lnTo>
                <a:lnTo>
                  <a:pt x="807933" y="29146"/>
                </a:lnTo>
                <a:lnTo>
                  <a:pt x="818311" y="53416"/>
                </a:lnTo>
                <a:lnTo>
                  <a:pt x="818781" y="79790"/>
                </a:lnTo>
                <a:lnTo>
                  <a:pt x="808685" y="105202"/>
                </a:lnTo>
                <a:lnTo>
                  <a:pt x="469952" y="624601"/>
                </a:lnTo>
                <a:close/>
              </a:path>
              <a:path w="819150" h="799465">
                <a:moveTo>
                  <a:pt x="318336" y="799370"/>
                </a:moveTo>
                <a:lnTo>
                  <a:pt x="280755" y="788269"/>
                </a:lnTo>
                <a:lnTo>
                  <a:pt x="22162" y="551780"/>
                </a:lnTo>
                <a:lnTo>
                  <a:pt x="0" y="503960"/>
                </a:lnTo>
                <a:lnTo>
                  <a:pt x="4044" y="477888"/>
                </a:lnTo>
                <a:lnTo>
                  <a:pt x="18335" y="454556"/>
                </a:lnTo>
                <a:lnTo>
                  <a:pt x="40602" y="438557"/>
                </a:lnTo>
                <a:lnTo>
                  <a:pt x="66406" y="432510"/>
                </a:lnTo>
                <a:lnTo>
                  <a:pt x="92607" y="436533"/>
                </a:lnTo>
                <a:lnTo>
                  <a:pt x="116068" y="450749"/>
                </a:lnTo>
                <a:lnTo>
                  <a:pt x="305079" y="624601"/>
                </a:lnTo>
                <a:lnTo>
                  <a:pt x="469952" y="624601"/>
                </a:lnTo>
                <a:lnTo>
                  <a:pt x="376436" y="767994"/>
                </a:lnTo>
                <a:lnTo>
                  <a:pt x="364949" y="781469"/>
                </a:lnTo>
                <a:lnTo>
                  <a:pt x="350905" y="791302"/>
                </a:lnTo>
                <a:lnTo>
                  <a:pt x="335101" y="797325"/>
                </a:lnTo>
                <a:lnTo>
                  <a:pt x="318336" y="79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366" y="5809504"/>
            <a:ext cx="819150" cy="799466"/>
          </a:xfrm>
          <a:custGeom>
            <a:avLst/>
            <a:gdLst/>
            <a:ahLst/>
            <a:cxnLst/>
            <a:rect l="l" t="t" r="r" b="b"/>
            <a:pathLst>
              <a:path w="819150" h="799465">
                <a:moveTo>
                  <a:pt x="469952" y="624601"/>
                </a:moveTo>
                <a:lnTo>
                  <a:pt x="305079" y="624601"/>
                </a:lnTo>
                <a:lnTo>
                  <a:pt x="692646" y="30317"/>
                </a:lnTo>
                <a:lnTo>
                  <a:pt x="711846" y="10791"/>
                </a:lnTo>
                <a:lnTo>
                  <a:pt x="736239" y="467"/>
                </a:lnTo>
                <a:lnTo>
                  <a:pt x="762749" y="0"/>
                </a:lnTo>
                <a:lnTo>
                  <a:pt x="788304" y="10042"/>
                </a:lnTo>
                <a:lnTo>
                  <a:pt x="807933" y="29146"/>
                </a:lnTo>
                <a:lnTo>
                  <a:pt x="818311" y="53416"/>
                </a:lnTo>
                <a:lnTo>
                  <a:pt x="818781" y="79790"/>
                </a:lnTo>
                <a:lnTo>
                  <a:pt x="808685" y="105202"/>
                </a:lnTo>
                <a:lnTo>
                  <a:pt x="469952" y="624601"/>
                </a:lnTo>
                <a:close/>
              </a:path>
              <a:path w="819150" h="799465">
                <a:moveTo>
                  <a:pt x="318336" y="799370"/>
                </a:moveTo>
                <a:lnTo>
                  <a:pt x="280755" y="788269"/>
                </a:lnTo>
                <a:lnTo>
                  <a:pt x="22162" y="551780"/>
                </a:lnTo>
                <a:lnTo>
                  <a:pt x="0" y="503960"/>
                </a:lnTo>
                <a:lnTo>
                  <a:pt x="4044" y="477888"/>
                </a:lnTo>
                <a:lnTo>
                  <a:pt x="18335" y="454556"/>
                </a:lnTo>
                <a:lnTo>
                  <a:pt x="40602" y="438557"/>
                </a:lnTo>
                <a:lnTo>
                  <a:pt x="66406" y="432510"/>
                </a:lnTo>
                <a:lnTo>
                  <a:pt x="92607" y="436533"/>
                </a:lnTo>
                <a:lnTo>
                  <a:pt x="116068" y="450749"/>
                </a:lnTo>
                <a:lnTo>
                  <a:pt x="305079" y="624601"/>
                </a:lnTo>
                <a:lnTo>
                  <a:pt x="469952" y="624601"/>
                </a:lnTo>
                <a:lnTo>
                  <a:pt x="376436" y="767994"/>
                </a:lnTo>
                <a:lnTo>
                  <a:pt x="364949" y="781469"/>
                </a:lnTo>
                <a:lnTo>
                  <a:pt x="350905" y="791302"/>
                </a:lnTo>
                <a:lnTo>
                  <a:pt x="335101" y="797325"/>
                </a:lnTo>
                <a:lnTo>
                  <a:pt x="318336" y="79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6498" y="6848592"/>
            <a:ext cx="3068415" cy="2541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7015" y="6912743"/>
            <a:ext cx="3124200" cy="247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44334" y="6848593"/>
            <a:ext cx="3124200" cy="2544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73208" y="894079"/>
            <a:ext cx="6685992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3900" spc="13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sz="3900" spc="10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</a:t>
            </a:r>
            <a:r>
              <a:rPr sz="3900" spc="-31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xuấ </a:t>
            </a:r>
            <a:r>
              <a:rPr sz="3900" spc="42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sz="3900" spc="10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 </a:t>
            </a:r>
            <a:r>
              <a:rPr sz="3900" spc="7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 </a:t>
            </a:r>
            <a:r>
              <a:rPr sz="3900" spc="-3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sz="3900" spc="28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</a:t>
            </a:r>
            <a:r>
              <a:rPr sz="3900" spc="3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</a:t>
            </a:r>
            <a:r>
              <a:rPr sz="3900" spc="14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 </a:t>
            </a:r>
            <a:r>
              <a:rPr sz="3900" spc="14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 </a:t>
            </a:r>
            <a:r>
              <a:rPr sz="3900" spc="3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ích  </a:t>
            </a:r>
            <a:r>
              <a:rPr sz="3900" spc="9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 doanh </a:t>
            </a:r>
            <a:r>
              <a:rPr sz="3900" spc="8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 </a:t>
            </a:r>
            <a:r>
              <a:rPr sz="3900" spc="204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sz="3900" spc="17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 </a:t>
            </a:r>
            <a:r>
              <a:rPr sz="3900" spc="-655" smtClean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900" spc="-655" smtClean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ễ</a:t>
            </a:r>
            <a:r>
              <a:rPr sz="3900" spc="-655" smtClean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6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 </a:t>
            </a:r>
            <a:r>
              <a:rPr sz="3900" spc="14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thao </a:t>
            </a:r>
            <a:r>
              <a:rPr sz="3900" spc="21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 </a:t>
            </a:r>
            <a:r>
              <a:rPr sz="3900" spc="-39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3900" spc="16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sz="3900" spc="2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dõi, </a:t>
            </a:r>
            <a:r>
              <a:rPr sz="3900" spc="19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  </a:t>
            </a:r>
            <a:r>
              <a:rPr sz="3900" spc="14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 </a:t>
            </a:r>
            <a:r>
              <a:rPr sz="3900" spc="-31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xuấ </a:t>
            </a:r>
            <a:r>
              <a:rPr sz="3900" spc="42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sz="3900" spc="10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</a:t>
            </a:r>
            <a:r>
              <a:rPr sz="3900" spc="16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sz="3900" spc="22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sz="3900" spc="-68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1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  </a:t>
            </a:r>
            <a:r>
              <a:rPr sz="3900" spc="14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sz="3900" spc="-5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900" spc="7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endParaRPr sz="3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50578" y="1635157"/>
            <a:ext cx="590931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24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sz="10000" spc="-1560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325" dirty="0">
                <a:solidFill>
                  <a:srgbClr val="292E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sz="1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83600" y="5979783"/>
            <a:ext cx="1934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500" b="1" spc="-35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sz="3500" b="1" spc="-210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500" b="1" spc="-185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2232" y="5964655"/>
            <a:ext cx="293376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500" b="1" spc="-90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sz="3500" b="1" spc="-210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500" b="1" spc="-30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26792" y="5957288"/>
            <a:ext cx="235928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00"/>
              </a:spcBef>
              <a:tabLst>
                <a:tab pos="652145" algn="l"/>
              </a:tabLst>
            </a:pPr>
            <a:r>
              <a:rPr sz="3500" b="1" spc="-680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</a:t>
            </a:r>
            <a:r>
              <a:rPr sz="5250" b="1" spc="-1019" baseline="11111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̀	</a:t>
            </a:r>
            <a:r>
              <a:rPr sz="3500" b="1" spc="-5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500" b="1" spc="-210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500" b="1" spc="-105" dirty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endParaRPr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4"/>
          <p:cNvSpPr/>
          <p:nvPr/>
        </p:nvSpPr>
        <p:spPr>
          <a:xfrm>
            <a:off x="4667865" y="5809503"/>
            <a:ext cx="819150" cy="799465"/>
          </a:xfrm>
          <a:custGeom>
            <a:avLst/>
            <a:gdLst/>
            <a:ahLst/>
            <a:cxnLst/>
            <a:rect l="l" t="t" r="r" b="b"/>
            <a:pathLst>
              <a:path w="819150" h="799465">
                <a:moveTo>
                  <a:pt x="469952" y="624601"/>
                </a:moveTo>
                <a:lnTo>
                  <a:pt x="305079" y="624601"/>
                </a:lnTo>
                <a:lnTo>
                  <a:pt x="692646" y="30317"/>
                </a:lnTo>
                <a:lnTo>
                  <a:pt x="711846" y="10791"/>
                </a:lnTo>
                <a:lnTo>
                  <a:pt x="736239" y="467"/>
                </a:lnTo>
                <a:lnTo>
                  <a:pt x="762749" y="0"/>
                </a:lnTo>
                <a:lnTo>
                  <a:pt x="788304" y="10042"/>
                </a:lnTo>
                <a:lnTo>
                  <a:pt x="807933" y="29146"/>
                </a:lnTo>
                <a:lnTo>
                  <a:pt x="818311" y="53416"/>
                </a:lnTo>
                <a:lnTo>
                  <a:pt x="818781" y="79790"/>
                </a:lnTo>
                <a:lnTo>
                  <a:pt x="808685" y="105202"/>
                </a:lnTo>
                <a:lnTo>
                  <a:pt x="469952" y="624601"/>
                </a:lnTo>
                <a:close/>
              </a:path>
              <a:path w="819150" h="799465">
                <a:moveTo>
                  <a:pt x="318336" y="799370"/>
                </a:moveTo>
                <a:lnTo>
                  <a:pt x="280755" y="788269"/>
                </a:lnTo>
                <a:lnTo>
                  <a:pt x="22162" y="551780"/>
                </a:lnTo>
                <a:lnTo>
                  <a:pt x="0" y="503960"/>
                </a:lnTo>
                <a:lnTo>
                  <a:pt x="4044" y="477888"/>
                </a:lnTo>
                <a:lnTo>
                  <a:pt x="18335" y="454556"/>
                </a:lnTo>
                <a:lnTo>
                  <a:pt x="40602" y="438557"/>
                </a:lnTo>
                <a:lnTo>
                  <a:pt x="66406" y="432510"/>
                </a:lnTo>
                <a:lnTo>
                  <a:pt x="92607" y="436533"/>
                </a:lnTo>
                <a:lnTo>
                  <a:pt x="116068" y="450749"/>
                </a:lnTo>
                <a:lnTo>
                  <a:pt x="305079" y="624601"/>
                </a:lnTo>
                <a:lnTo>
                  <a:pt x="469952" y="624601"/>
                </a:lnTo>
                <a:lnTo>
                  <a:pt x="376436" y="767994"/>
                </a:lnTo>
                <a:lnTo>
                  <a:pt x="364949" y="781469"/>
                </a:lnTo>
                <a:lnTo>
                  <a:pt x="350905" y="791302"/>
                </a:lnTo>
                <a:lnTo>
                  <a:pt x="335101" y="797325"/>
                </a:lnTo>
                <a:lnTo>
                  <a:pt x="318336" y="79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6848592"/>
            <a:ext cx="3122051" cy="2537052"/>
          </a:xfrm>
          <a:prstGeom prst="rect">
            <a:avLst/>
          </a:prstGeom>
        </p:spPr>
      </p:pic>
      <p:sp>
        <p:nvSpPr>
          <p:cNvPr id="16" name="object 4"/>
          <p:cNvSpPr/>
          <p:nvPr/>
        </p:nvSpPr>
        <p:spPr>
          <a:xfrm>
            <a:off x="13333634" y="5809504"/>
            <a:ext cx="819150" cy="799466"/>
          </a:xfrm>
          <a:custGeom>
            <a:avLst/>
            <a:gdLst/>
            <a:ahLst/>
            <a:cxnLst/>
            <a:rect l="l" t="t" r="r" b="b"/>
            <a:pathLst>
              <a:path w="819150" h="799465">
                <a:moveTo>
                  <a:pt x="469952" y="624601"/>
                </a:moveTo>
                <a:lnTo>
                  <a:pt x="305079" y="624601"/>
                </a:lnTo>
                <a:lnTo>
                  <a:pt x="692646" y="30317"/>
                </a:lnTo>
                <a:lnTo>
                  <a:pt x="711846" y="10791"/>
                </a:lnTo>
                <a:lnTo>
                  <a:pt x="736239" y="467"/>
                </a:lnTo>
                <a:lnTo>
                  <a:pt x="762749" y="0"/>
                </a:lnTo>
                <a:lnTo>
                  <a:pt x="788304" y="10042"/>
                </a:lnTo>
                <a:lnTo>
                  <a:pt x="807933" y="29146"/>
                </a:lnTo>
                <a:lnTo>
                  <a:pt x="818311" y="53416"/>
                </a:lnTo>
                <a:lnTo>
                  <a:pt x="818781" y="79790"/>
                </a:lnTo>
                <a:lnTo>
                  <a:pt x="808685" y="105202"/>
                </a:lnTo>
                <a:lnTo>
                  <a:pt x="469952" y="624601"/>
                </a:lnTo>
                <a:close/>
              </a:path>
              <a:path w="819150" h="799465">
                <a:moveTo>
                  <a:pt x="318336" y="799370"/>
                </a:moveTo>
                <a:lnTo>
                  <a:pt x="280755" y="788269"/>
                </a:lnTo>
                <a:lnTo>
                  <a:pt x="22162" y="551780"/>
                </a:lnTo>
                <a:lnTo>
                  <a:pt x="0" y="503960"/>
                </a:lnTo>
                <a:lnTo>
                  <a:pt x="4044" y="477888"/>
                </a:lnTo>
                <a:lnTo>
                  <a:pt x="18335" y="454556"/>
                </a:lnTo>
                <a:lnTo>
                  <a:pt x="40602" y="438557"/>
                </a:lnTo>
                <a:lnTo>
                  <a:pt x="66406" y="432510"/>
                </a:lnTo>
                <a:lnTo>
                  <a:pt x="92607" y="436533"/>
                </a:lnTo>
                <a:lnTo>
                  <a:pt x="116068" y="450749"/>
                </a:lnTo>
                <a:lnTo>
                  <a:pt x="305079" y="624601"/>
                </a:lnTo>
                <a:lnTo>
                  <a:pt x="469952" y="624601"/>
                </a:lnTo>
                <a:lnTo>
                  <a:pt x="376436" y="767994"/>
                </a:lnTo>
                <a:lnTo>
                  <a:pt x="364949" y="781469"/>
                </a:lnTo>
                <a:lnTo>
                  <a:pt x="350905" y="791302"/>
                </a:lnTo>
                <a:lnTo>
                  <a:pt x="335101" y="797325"/>
                </a:lnTo>
                <a:lnTo>
                  <a:pt x="318336" y="79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/>
          <p:cNvSpPr txBox="1"/>
          <p:nvPr/>
        </p:nvSpPr>
        <p:spPr>
          <a:xfrm>
            <a:off x="14400536" y="5979783"/>
            <a:ext cx="252078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00" b="1" spc="-35" smtClean="0">
                <a:solidFill>
                  <a:srgbClr val="3880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</a:t>
            </a:r>
            <a:endParaRPr sz="3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100"/>
            <a:ext cx="17373600" cy="853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360" y="266700"/>
            <a:ext cx="1287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rial" panose="020B0604020202020204" pitchFamily="34" charset="0"/>
                <a:cs typeface="Arial" panose="020B0604020202020204" pitchFamily="34" charset="0"/>
              </a:rPr>
              <a:t>Giao diện chính của website</a:t>
            </a: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6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12214585" cy="662304"/>
          </a:xfrm>
        </p:spPr>
        <p:txBody>
          <a:bodyPr/>
          <a:lstStyle/>
          <a:p>
            <a:r>
              <a:rPr lang="en-US" smtClean="0"/>
              <a:t>Trang đăng nhập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7300"/>
            <a:ext cx="173736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941" y="4575740"/>
            <a:ext cx="58534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5335" algn="l"/>
              </a:tabLst>
            </a:pPr>
            <a:r>
              <a:rPr sz="10000" spc="-935" dirty="0">
                <a:latin typeface="Arial" panose="020B0604020202020204" pitchFamily="34" charset="0"/>
                <a:cs typeface="Arial" panose="020B0604020202020204" pitchFamily="34" charset="0"/>
              </a:rPr>
              <a:t>Q </a:t>
            </a:r>
            <a:r>
              <a:rPr sz="10000" spc="-13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0000" spc="-26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310">
                <a:latin typeface="Arial" panose="020B0604020202020204" pitchFamily="34" charset="0"/>
                <a:cs typeface="Arial" panose="020B0604020202020204" pitchFamily="34" charset="0"/>
              </a:rPr>
              <a:t>ả</a:t>
            </a:r>
            <a:r>
              <a:rPr sz="10000" spc="-179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2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0000" spc="2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235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0" spc="-1895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270" dirty="0"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endParaRPr sz="1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00" y="971613"/>
            <a:ext cx="36588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sz="5000" b="1" spc="50" dirty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sz="5000" b="1" spc="-4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endParaRPr sz="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10704" y="1186243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01000" y="1929279"/>
            <a:ext cx="6643370" cy="730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1745">
              <a:lnSpc>
                <a:spcPct val="115199"/>
              </a:lnSpc>
              <a:spcBef>
                <a:spcPts val="100"/>
              </a:spcBef>
              <a:tabLst>
                <a:tab pos="5059680" algn="l"/>
              </a:tabLst>
            </a:pPr>
            <a:r>
              <a:rPr sz="3200" spc="3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3200" spc="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3200" spc="1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</a:t>
            </a:r>
            <a:r>
              <a:rPr sz="3200" spc="5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spc="17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11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1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3200" spc="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</a:t>
            </a:r>
            <a:r>
              <a:rPr sz="3200" spc="-5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1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3200" spc="-5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sz="3200" spc="19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5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2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3200" spc="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3200" spc="-14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</a:t>
            </a:r>
            <a:r>
              <a:rPr sz="320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̀	</a:t>
            </a:r>
            <a:r>
              <a:rPr sz="3200" spc="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200" spc="-254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sz="3200" spc="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sz="3200" spc="-5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-31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Xuấ </a:t>
            </a:r>
            <a:r>
              <a:rPr sz="3200" spc="3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204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sz="5000" b="1" spc="50" dirty="0">
                <a:latin typeface="Arial" panose="020B0604020202020204" pitchFamily="34" charset="0"/>
                <a:cs typeface="Arial" panose="020B0604020202020204" pitchFamily="34" charset="0"/>
              </a:rPr>
              <a:t>lý </a:t>
            </a:r>
            <a:r>
              <a:rPr sz="5000" b="1" spc="10" dirty="0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sz="5000" b="1" spc="-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25" dirty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sz="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662679">
              <a:lnSpc>
                <a:spcPct val="115199"/>
              </a:lnSpc>
              <a:spcBef>
                <a:spcPts val="1540"/>
              </a:spcBef>
            </a:pPr>
            <a:r>
              <a:rPr sz="3200" spc="2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r>
              <a:rPr sz="3200" spc="2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sz="3200" spc="-17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  </a:t>
            </a:r>
            <a:r>
              <a:rPr sz="3200" spc="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</a:t>
            </a:r>
            <a:r>
              <a:rPr sz="3200" spc="-2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sz="3200" spc="-1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3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7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 </a:t>
            </a:r>
            <a:r>
              <a:rPr sz="3200" spc="7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 </a:t>
            </a:r>
            <a:r>
              <a:rPr sz="3200" spc="-2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sz="3200" spc="-29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3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5000" b="1" dirty="0">
                <a:latin typeface="Arial" panose="020B0604020202020204" pitchFamily="34" charset="0"/>
                <a:cs typeface="Arial" panose="020B0604020202020204" pitchFamily="34" charset="0"/>
              </a:rPr>
              <a:t>Quản </a:t>
            </a:r>
            <a:r>
              <a:rPr sz="5000" b="1" spc="50" dirty="0">
                <a:latin typeface="Arial" panose="020B0604020202020204" pitchFamily="34" charset="0"/>
                <a:cs typeface="Arial" panose="020B0604020202020204" pitchFamily="34" charset="0"/>
              </a:rPr>
              <a:t>lý </a:t>
            </a:r>
            <a:r>
              <a:rPr sz="5000" b="1" spc="20" dirty="0">
                <a:latin typeface="Arial" panose="020B0604020202020204" pitchFamily="34" charset="0"/>
                <a:cs typeface="Arial" panose="020B0604020202020204" pitchFamily="34" charset="0"/>
              </a:rPr>
              <a:t>nhà </a:t>
            </a:r>
            <a:r>
              <a:rPr sz="5000" b="1" spc="-10" dirty="0">
                <a:latin typeface="Arial" panose="020B0604020202020204" pitchFamily="34" charset="0"/>
                <a:cs typeface="Arial" panose="020B0604020202020204" pitchFamily="34" charset="0"/>
              </a:rPr>
              <a:t>cung </a:t>
            </a:r>
            <a:r>
              <a:rPr sz="5000" b="1" spc="-459" dirty="0">
                <a:latin typeface="Arial" panose="020B0604020202020204" pitchFamily="34" charset="0"/>
                <a:cs typeface="Arial" panose="020B0604020202020204" pitchFamily="34" charset="0"/>
              </a:rPr>
              <a:t>cấ</a:t>
            </a:r>
            <a:r>
              <a:rPr sz="5000" b="1" spc="-6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204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sz="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2763520">
              <a:lnSpc>
                <a:spcPct val="115199"/>
              </a:lnSpc>
              <a:spcBef>
                <a:spcPts val="1545"/>
              </a:spcBef>
            </a:pPr>
            <a:r>
              <a:rPr sz="3200" spc="2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r>
              <a:rPr sz="3200" spc="-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 </a:t>
            </a:r>
            <a:r>
              <a:rPr sz="3200" spc="1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</a:t>
            </a:r>
            <a:r>
              <a:rPr sz="3200" spc="-36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Cấ </a:t>
            </a:r>
            <a:r>
              <a:rPr sz="3200" spc="22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 </a:t>
            </a:r>
            <a:r>
              <a:rPr sz="3200" spc="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</a:t>
            </a:r>
            <a:r>
              <a:rPr sz="3200" spc="-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 </a:t>
            </a:r>
            <a:r>
              <a:rPr sz="3200" spc="1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</a:t>
            </a:r>
            <a:r>
              <a:rPr sz="3200" spc="-36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Cấ</a:t>
            </a:r>
            <a:r>
              <a:rPr sz="3200" spc="-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2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spc="7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 </a:t>
            </a:r>
            <a:r>
              <a:rPr sz="3200" spc="7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 </a:t>
            </a:r>
            <a:r>
              <a:rPr sz="3200" spc="-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 </a:t>
            </a:r>
            <a:r>
              <a:rPr sz="3200" spc="1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 </a:t>
            </a:r>
            <a:r>
              <a:rPr sz="3200" spc="-36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Cấ</a:t>
            </a:r>
            <a:r>
              <a:rPr sz="3200" spc="-20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22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9296799" y="4024074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9542796" y="6861905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777"/>
            <a:ext cx="12214585" cy="662304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quản lý kho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6010"/>
            <a:ext cx="8534400" cy="696848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366010"/>
            <a:ext cx="8305800" cy="6968489"/>
          </a:xfrm>
        </p:spPr>
      </p:pic>
      <p:sp>
        <p:nvSpPr>
          <p:cNvPr id="7" name="TextBox 6"/>
          <p:cNvSpPr txBox="1"/>
          <p:nvPr/>
        </p:nvSpPr>
        <p:spPr>
          <a:xfrm>
            <a:off x="3162300" y="1394158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Phiếu nhập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39600" y="1516063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Phiếu xuất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6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42900"/>
            <a:ext cx="12214585" cy="662304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quản lý nhân viên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" y="2857500"/>
            <a:ext cx="6363152" cy="5562600"/>
          </a:xfrm>
        </p:spPr>
      </p:pic>
      <p:sp>
        <p:nvSpPr>
          <p:cNvPr id="7" name="TextBox 6"/>
          <p:cNvSpPr txBox="1"/>
          <p:nvPr/>
        </p:nvSpPr>
        <p:spPr>
          <a:xfrm>
            <a:off x="1905000" y="2095500"/>
            <a:ext cx="3121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Thêm nhân viên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7800" y="209549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Xem và cập nhật thông tin của nhân viên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857500"/>
            <a:ext cx="11125200" cy="5562600"/>
          </a:xfrm>
        </p:spPr>
      </p:pic>
    </p:spTree>
    <p:extLst>
      <p:ext uri="{BB962C8B-B14F-4D97-AF65-F5344CB8AC3E}">
        <p14:creationId xmlns:p14="http://schemas.microsoft.com/office/powerpoint/2010/main" val="398629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342900"/>
            <a:ext cx="12214585" cy="662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kern="0" smtClean="0">
                <a:latin typeface="Arial" panose="020B0604020202020204" pitchFamily="34" charset="0"/>
                <a:cs typeface="Arial" panose="020B0604020202020204" pitchFamily="34" charset="0"/>
              </a:rPr>
              <a:t>Trang quản lý nhà cung cấp</a:t>
            </a:r>
            <a:endParaRPr lang="en-US" ker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3562" y="2095500"/>
            <a:ext cx="380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Thêm nhà cung cấp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400" y="209549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Xem và cập nhật thông tin của nhà cung cấp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9" y="2857500"/>
            <a:ext cx="6458851" cy="55625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857500"/>
            <a:ext cx="1120140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2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499" y="4096396"/>
            <a:ext cx="7634901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3635375" algn="l"/>
              </a:tabLst>
            </a:pPr>
            <a:r>
              <a:rPr sz="10000" spc="-26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0000" spc="-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310">
                <a:latin typeface="Arial" panose="020B0604020202020204" pitchFamily="34" charset="0"/>
                <a:cs typeface="Arial" panose="020B0604020202020204" pitchFamily="34" charset="0"/>
              </a:rPr>
              <a:t>ả</a:t>
            </a:r>
            <a:r>
              <a:rPr sz="10000" spc="-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2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0000" spc="2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65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0" spc="-1625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9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10000" spc="-16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-310" dirty="0">
                <a:latin typeface="Arial" panose="020B0604020202020204" pitchFamily="34" charset="0"/>
                <a:cs typeface="Arial" panose="020B0604020202020204" pitchFamily="34" charset="0"/>
              </a:rPr>
              <a:t>ẩ</a:t>
            </a:r>
            <a:r>
              <a:rPr sz="10000" spc="-16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0" spc="38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sz="10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74390" y="1286347"/>
            <a:ext cx="4961890" cy="1967230"/>
          </a:xfrm>
          <a:prstGeom prst="rect">
            <a:avLst/>
          </a:prstGeom>
        </p:spPr>
        <p:txBody>
          <a:bodyPr vert="horz" wrap="square" lIns="0" tIns="434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20"/>
              </a:spcBef>
            </a:pPr>
            <a:r>
              <a:rPr sz="5000" b="1" spc="80" dirty="0"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r>
              <a:rPr sz="5000" b="1" spc="-125" dirty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sz="5000" b="1" spc="-5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-25" dirty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sz="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200" spc="3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 </a:t>
            </a:r>
            <a:r>
              <a:rPr sz="3200" spc="15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 </a:t>
            </a:r>
            <a:r>
              <a:rPr sz="3200" spc="-21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đế</a:t>
            </a:r>
            <a:r>
              <a:rPr sz="3200" spc="5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sz="3200" spc="-13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phiế</a:t>
            </a:r>
            <a:r>
              <a:rPr sz="3200" spc="5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3200" spc="-52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nhập.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7759" y="4048215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74390" y="3567154"/>
            <a:ext cx="6137275" cy="3907790"/>
          </a:xfrm>
          <a:prstGeom prst="rect">
            <a:avLst/>
          </a:prstGeom>
        </p:spPr>
        <p:txBody>
          <a:bodyPr vert="horz" wrap="square" lIns="0" tIns="434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20"/>
              </a:spcBef>
            </a:pPr>
            <a:r>
              <a:rPr sz="5000" b="1" spc="130" dirty="0">
                <a:latin typeface="Arial" panose="020B0604020202020204" pitchFamily="34" charset="0"/>
                <a:cs typeface="Arial" panose="020B0604020202020204" pitchFamily="34" charset="0"/>
              </a:rPr>
              <a:t>Xem </a:t>
            </a:r>
            <a:r>
              <a:rPr sz="5000" b="1" spc="-125" dirty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sz="5000" b="1" spc="-5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-25" dirty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sz="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200" spc="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</a:t>
            </a:r>
            <a:r>
              <a:rPr sz="3200" spc="105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sz="3200" spc="-15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tiế</a:t>
            </a:r>
            <a:r>
              <a:rPr sz="3200" spc="34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spc="34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0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</a:t>
            </a:r>
            <a:r>
              <a:rPr sz="3200" spc="14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</a:t>
            </a:r>
            <a:r>
              <a:rPr sz="3200" spc="-58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 </a:t>
            </a:r>
            <a:r>
              <a:rPr sz="3200" spc="40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phẩm.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310"/>
              </a:spcBef>
            </a:pPr>
            <a:r>
              <a:rPr sz="5000" b="1" spc="90" dirty="0">
                <a:latin typeface="Arial" panose="020B0604020202020204" pitchFamily="34" charset="0"/>
                <a:cs typeface="Arial" panose="020B0604020202020204" pitchFamily="34" charset="0"/>
              </a:rPr>
              <a:t>Cập </a:t>
            </a:r>
            <a:r>
              <a:rPr sz="5000" b="1" spc="100" dirty="0">
                <a:latin typeface="Arial" panose="020B0604020202020204" pitchFamily="34" charset="0"/>
                <a:cs typeface="Arial" panose="020B0604020202020204" pitchFamily="34" charset="0"/>
              </a:rPr>
              <a:t>Nhật </a:t>
            </a:r>
            <a:r>
              <a:rPr sz="5000" b="1" spc="-125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sz="5000" b="1" spc="-875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spc="-875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5000" b="1" spc="-25" smtClean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sz="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3200" spc="-11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 </a:t>
            </a:r>
            <a:r>
              <a:rPr lang="en-US" sz="3200" spc="-11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9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200" spc="190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2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sz="3200" spc="105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sz="3200" spc="-15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tiế</a:t>
            </a:r>
            <a:r>
              <a:rPr sz="3200" spc="34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3200" spc="-315" smtClean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15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 </a:t>
            </a:r>
            <a:r>
              <a:rPr sz="3200" spc="114" dirty="0">
                <a:solidFill>
                  <a:srgbClr val="786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9717759" y="1911822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9717759" y="6134100"/>
            <a:ext cx="464184" cy="358140"/>
          </a:xfrm>
          <a:custGeom>
            <a:avLst/>
            <a:gdLst/>
            <a:ahLst/>
            <a:cxnLst/>
            <a:rect l="l" t="t" r="r" b="b"/>
            <a:pathLst>
              <a:path w="464184" h="358139">
                <a:moveTo>
                  <a:pt x="147307" y="357967"/>
                </a:moveTo>
                <a:lnTo>
                  <a:pt x="0" y="208936"/>
                </a:lnTo>
                <a:lnTo>
                  <a:pt x="37321" y="171178"/>
                </a:lnTo>
                <a:lnTo>
                  <a:pt x="147307" y="282451"/>
                </a:lnTo>
                <a:lnTo>
                  <a:pt x="426491" y="0"/>
                </a:lnTo>
                <a:lnTo>
                  <a:pt x="463813" y="37758"/>
                </a:lnTo>
                <a:lnTo>
                  <a:pt x="147307" y="357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315</Words>
  <Application>Microsoft Office PowerPoint</Application>
  <PresentationFormat>Custom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Noto Sans</vt:lpstr>
      <vt:lpstr>Verdana</vt:lpstr>
      <vt:lpstr>Office Theme</vt:lpstr>
      <vt:lpstr>Đề tài: Xây dựng website Quản Lý Xuất Nhập Kho</vt:lpstr>
      <vt:lpstr>Giới Thiệu</vt:lpstr>
      <vt:lpstr>PowerPoint Presentation</vt:lpstr>
      <vt:lpstr>Trang đăng nhập</vt:lpstr>
      <vt:lpstr>Quản lý kho</vt:lpstr>
      <vt:lpstr>Trang quản lý kho</vt:lpstr>
      <vt:lpstr>Trang quản lý nhân viên</vt:lpstr>
      <vt:lpstr>PowerPoint Presentation</vt:lpstr>
      <vt:lpstr>Thêm Sản Phẩm Truy cập đến phiếu nhập.</vt:lpstr>
      <vt:lpstr>Trang sản phẩm</vt:lpstr>
      <vt:lpstr>T ồ n k h o</vt:lpstr>
      <vt:lpstr>Trang tồn kho</vt:lpstr>
      <vt:lpstr>PowerPoint Presentation</vt:lpstr>
      <vt:lpstr>Trang thống kê</vt:lpstr>
      <vt:lpstr>Hùng Cường Xử lý BackEnd của website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</dc:title>
  <dc:creator>Kami</dc:creator>
  <cp:keywords>DAEc2laE_jA,BAEaC9mIQgo</cp:keywords>
  <cp:lastModifiedBy>Asus</cp:lastModifiedBy>
  <cp:revision>22</cp:revision>
  <dcterms:created xsi:type="dcterms:W3CDTF">2021-05-09T06:27:21Z</dcterms:created>
  <dcterms:modified xsi:type="dcterms:W3CDTF">2021-05-09T14:05:55Z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Canva</vt:lpwstr>
  </property>
  <property fmtid="{D5CDD505-2E9C-101B-9397-08002B2CF9AE}" pid="4" name="LastSaved">
    <vt:filetime>2021-05-09T00:00:00Z</vt:filetime>
  </property>
</Properties>
</file>